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Basic" panose="020B0604020202020204" charset="0"/>
      <p:regular r:id="rId10"/>
    </p:embeddedFont>
    <p:embeddedFont>
      <p:font typeface="Libre Baskerville" panose="020B0604020202020204" charset="0"/>
      <p:regular r:id="rId11"/>
      <p:bold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5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cboe.org/Domain/16171" TargetMode="External"/><Relationship Id="rId4" Type="http://schemas.openxmlformats.org/officeDocument/2006/relationships/hyperlink" Target="mailto:jenkiga@richmond.k12.ga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48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Basic"/>
              <a:buNone/>
            </a:pPr>
            <a:r>
              <a:rPr lang="en-US">
                <a:solidFill>
                  <a:srgbClr val="0070C0"/>
                </a:solidFill>
                <a:latin typeface="Basic"/>
                <a:ea typeface="Basic"/>
                <a:cs typeface="Basic"/>
                <a:sym typeface="Basic"/>
              </a:rPr>
              <a:t>MR. GALEN JENKINS</a:t>
            </a:r>
            <a:br>
              <a:rPr lang="en-US">
                <a:solidFill>
                  <a:srgbClr val="0070C0"/>
                </a:solidFill>
                <a:latin typeface="Basic"/>
                <a:ea typeface="Basic"/>
                <a:cs typeface="Basic"/>
                <a:sym typeface="Basic"/>
              </a:rPr>
            </a:br>
            <a:r>
              <a:rPr lang="en-US">
                <a:solidFill>
                  <a:srgbClr val="0070C0"/>
                </a:solidFill>
                <a:latin typeface="Basic"/>
                <a:ea typeface="Basic"/>
                <a:cs typeface="Basic"/>
                <a:sym typeface="Basic"/>
              </a:rPr>
              <a:t>7TH GRADE ELA/SS TEACHER </a:t>
            </a:r>
            <a:br>
              <a:rPr lang="en-US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191" y="2071809"/>
            <a:ext cx="2738659" cy="304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850" y="2065793"/>
            <a:ext cx="3782002" cy="304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sic"/>
              <a:buNone/>
            </a:pPr>
            <a:r>
              <a:rPr lang="en-US" sz="4000">
                <a:latin typeface="Basic"/>
                <a:ea typeface="Basic"/>
                <a:cs typeface="Basic"/>
                <a:sym typeface="Basic"/>
              </a:rPr>
              <a:t>MY CONTACT INFORMATION </a:t>
            </a:r>
            <a:endParaRPr/>
          </a:p>
        </p:txBody>
      </p:sp>
      <p:pic>
        <p:nvPicPr>
          <p:cNvPr id="109" name="Google Shape;109;p14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80000">
            <a:off x="1245079" y="2179537"/>
            <a:ext cx="3447689" cy="272896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5405352" y="2015732"/>
            <a:ext cx="5649502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1335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200" u="sng">
                <a:solidFill>
                  <a:schemeClr val="hlink"/>
                </a:solidFill>
                <a:hlinkClick r:id="rId4"/>
              </a:rPr>
              <a:t>jenkiga@richmond.k12.ga.us</a:t>
            </a:r>
            <a:endParaRPr sz="3200"/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 u="sng">
                <a:solidFill>
                  <a:schemeClr val="hlink"/>
                </a:solidFill>
                <a:hlinkClick r:id="rId5"/>
              </a:rPr>
              <a:t>https://www.rcboe.org/Domain/16171</a:t>
            </a:r>
            <a:endParaRPr sz="3200"/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IRemind passcode: mrjenkins0</a:t>
            </a:r>
            <a:endParaRPr sz="3200"/>
          </a:p>
          <a:p>
            <a:pPr marL="228600" lvl="0" indent="-21335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200"/>
              <a:t>School Number 706-737-7288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449217" y="60164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Baskerville"/>
              <a:buNone/>
            </a:pPr>
            <a:r>
              <a:rPr lang="en-US" sz="4800" b="1">
                <a:latin typeface="Libre Baskerville"/>
                <a:ea typeface="Libre Baskerville"/>
                <a:cs typeface="Libre Baskerville"/>
                <a:sym typeface="Libre Baskerville"/>
              </a:rPr>
              <a:t>DAILY SCHEDULE</a:t>
            </a:r>
            <a:endParaRPr sz="48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 rot="-960000">
            <a:off x="1365888" y="2160791"/>
            <a:ext cx="3185197" cy="301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5847000" y="1997975"/>
            <a:ext cx="5628000" cy="5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Student drop off- 8:50</a:t>
            </a:r>
            <a:endParaRPr sz="23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300"/>
              <a:t>E</a:t>
            </a:r>
            <a:r>
              <a:rPr lang="en-US" sz="1900"/>
              <a:t>xtended Learning Time (ELT)- 09:20 – 09:50</a:t>
            </a:r>
            <a:endParaRPr sz="19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900"/>
              <a:t>1st/2nd Period Connections -09:55 – 11:25</a:t>
            </a:r>
            <a:endParaRPr sz="19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900"/>
              <a:t>3rd Period- ELA- 11:30 - 12:55</a:t>
            </a:r>
            <a:endParaRPr sz="19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900"/>
              <a:t>Lunch- 12:20 - 12:50</a:t>
            </a:r>
            <a:endParaRPr sz="19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900"/>
              <a:t>4th Period- ELA/SEL- 12:55 - 02:15</a:t>
            </a:r>
            <a:endParaRPr sz="19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900"/>
              <a:t>5th Period- ELA- 02:15 - 03:10</a:t>
            </a:r>
            <a:endParaRPr sz="190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900"/>
              <a:t>6th Period- Social Studies- 03:10 - 04:05</a:t>
            </a:r>
            <a:endParaRPr sz="1900"/>
          </a:p>
          <a:p>
            <a:pPr marL="228600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Car Rider pick up- 4:05 </a:t>
            </a:r>
            <a:endParaRPr sz="190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900"/>
          </a:p>
        </p:txBody>
      </p:sp>
      <p:pic>
        <p:nvPicPr>
          <p:cNvPr id="118" name="Google Shape;118;p15" descr="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00000">
            <a:off x="1095082" y="2067943"/>
            <a:ext cx="3502323" cy="364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Baskerville"/>
              <a:buNone/>
            </a:pPr>
            <a:r>
              <a:rPr lang="en-US">
                <a:latin typeface="Libre Baskerville"/>
                <a:ea typeface="Libre Baskerville"/>
                <a:cs typeface="Libre Baskerville"/>
                <a:sym typeface="Libre Baskerville"/>
              </a:rPr>
              <a:t>CHECKOUT MY WEBSITE TO VIEW THE FOLLOWING INFORMATION</a:t>
            </a:r>
            <a:endParaRPr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Week At A Glance (WAG)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Class Syllabus/Supply List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Resources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Libre Baskerville"/>
                <a:ea typeface="Libre Baskerville"/>
                <a:cs typeface="Libre Baskerville"/>
                <a:sym typeface="Libre Baskerville"/>
              </a:rPr>
              <a:t>Additional Information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ARRIVAL AND DISMISSAL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451579" y="1865353"/>
            <a:ext cx="10520030" cy="4188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FF0000"/>
                </a:solidFill>
              </a:rPr>
              <a:t>Morning Arrival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Drop off your child on Dragon Way behind your school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Morning Drop off time for car riders 8:50 A.M.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Early drop off students are unsupervised.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Please remain with your child until 8:50 A.M. when teachers report for duty.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rgbClr val="FF0000"/>
                </a:solidFill>
              </a:rPr>
              <a:t>Afternoon Dismissal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Bus Riders will report to bus loading zone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Walkers are dismissed from the bus loading zone where the crossing guard is located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Car Riders pick up time is 4:05 P.M.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RCSS LEARNING PLATFORM AND CANVAS </a:t>
            </a:r>
            <a:endParaRPr/>
          </a:p>
        </p:txBody>
      </p:sp>
      <p:pic>
        <p:nvPicPr>
          <p:cNvPr id="136" name="Google Shape;136;p18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7636" y="2203553"/>
            <a:ext cx="1861969" cy="188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A close up of a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194" y="2172576"/>
            <a:ext cx="1768981" cy="189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link to watch Tutorial Video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https://www.rcboe.org/Domain/16265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 will login through Launch Pad to access RCBOE Canvas.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to the Richmond County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rcboe.org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Student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Launch Pad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19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19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rgbClr val="EBE9E6"/>
              </a:gs>
              <a:gs pos="100000">
                <a:srgbClr val="C9C5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-2242" y="1806637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1905253" y="5069373"/>
            <a:ext cx="86430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Baskerville"/>
              <a:buNone/>
            </a:pPr>
            <a:r>
              <a:rPr lang="en-US" sz="2400">
                <a:latin typeface="Libre Baskerville"/>
                <a:ea typeface="Libre Baskerville"/>
                <a:cs typeface="Libre Baskerville"/>
                <a:sym typeface="Libre Baskerville"/>
              </a:rPr>
              <a:t>THANK YOU FOR VISITING JOHN M. TUTT MIDDLE SCHOOL! Be ready for open house August 3rd, 2022. School will start back August 8th!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9"/>
          <p:cNvGrpSpPr/>
          <p:nvPr/>
        </p:nvGrpSpPr>
        <p:grpSpPr>
          <a:xfrm>
            <a:off x="1445672" y="323838"/>
            <a:ext cx="9299964" cy="3652791"/>
            <a:chOff x="7639235" y="600024"/>
            <a:chExt cx="3898557" cy="5222486"/>
          </a:xfrm>
        </p:grpSpPr>
        <p:sp>
          <p:nvSpPr>
            <p:cNvPr id="153" name="Google Shape;153;p19"/>
            <p:cNvSpPr/>
            <p:nvPr/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5" name="Google Shape;155;p19"/>
          <p:cNvCxnSpPr/>
          <p:nvPr/>
        </p:nvCxnSpPr>
        <p:spPr>
          <a:xfrm>
            <a:off x="1776728" y="5027185"/>
            <a:ext cx="864301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8" name="Google Shape;158;p19" descr="A person sitting in front of a brick building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73762" y="641536"/>
            <a:ext cx="8639993" cy="296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Libre Baskerville</vt:lpstr>
      <vt:lpstr>Basic</vt:lpstr>
      <vt:lpstr>Gallery</vt:lpstr>
      <vt:lpstr>MR. GALEN JENKINS 7TH GRADE ELA/SS TEACHER   </vt:lpstr>
      <vt:lpstr>MY CONTACT INFORMATION </vt:lpstr>
      <vt:lpstr>DAILY SCHEDULE</vt:lpstr>
      <vt:lpstr>CHECKOUT MY WEBSITE TO VIEW THE FOLLOWING INFORMATION</vt:lpstr>
      <vt:lpstr>ARRIVAL AND DISMISSAL</vt:lpstr>
      <vt:lpstr>RCSS LEARNING PLATFORM AND CANVAS </vt:lpstr>
      <vt:lpstr>THANK YOU FOR VISITING JOHN M. TUTT MIDDLE SCHOOL! Be ready for open house August 3rd, 2022. School will start back August 8th!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GALEN JENKINS 7TH GRADE ELA/SS TEACHER   </dc:title>
  <dc:creator>Jenkins, Galen</dc:creator>
  <cp:lastModifiedBy>Jenkins, Galen</cp:lastModifiedBy>
  <cp:revision>1</cp:revision>
  <dcterms:modified xsi:type="dcterms:W3CDTF">2022-08-08T10:25:18Z</dcterms:modified>
</cp:coreProperties>
</file>